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811865-DAFD-40E8-B450-1F609DF157D6}" type="doc">
      <dgm:prSet loTypeId="urn:microsoft.com/office/officeart/2005/8/layout/hProcess7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42D453F5-F077-4A41-B5E7-04144DF16B66}">
      <dgm:prSet phldrT="[Text]"/>
      <dgm:spPr/>
      <dgm:t>
        <a:bodyPr/>
        <a:lstStyle/>
        <a:p>
          <a:r>
            <a:rPr lang="en-US" dirty="0" smtClean="0"/>
            <a:t>Mental</a:t>
          </a:r>
          <a:endParaRPr lang="en-US" dirty="0"/>
        </a:p>
      </dgm:t>
    </dgm:pt>
    <dgm:pt modelId="{38B47D23-DC3F-4A61-8069-BEC1979B3E5B}" type="parTrans" cxnId="{AACFEF85-3EFD-431B-931B-9E1A7E789F67}">
      <dgm:prSet/>
      <dgm:spPr/>
      <dgm:t>
        <a:bodyPr/>
        <a:lstStyle/>
        <a:p>
          <a:endParaRPr lang="en-US"/>
        </a:p>
      </dgm:t>
    </dgm:pt>
    <dgm:pt modelId="{947A794F-AA6A-4697-B2DD-E1E0F315453A}" type="sibTrans" cxnId="{AACFEF85-3EFD-431B-931B-9E1A7E789F67}">
      <dgm:prSet/>
      <dgm:spPr/>
      <dgm:t>
        <a:bodyPr/>
        <a:lstStyle/>
        <a:p>
          <a:endParaRPr lang="en-US"/>
        </a:p>
      </dgm:t>
    </dgm:pt>
    <dgm:pt modelId="{CC8A807A-EE56-47DB-9AE6-5F4B6EF6AE1A}">
      <dgm:prSet phldrT="[Text]"/>
      <dgm:spPr/>
      <dgm:t>
        <a:bodyPr/>
        <a:lstStyle/>
        <a:p>
          <a:r>
            <a:rPr lang="en-US" dirty="0" smtClean="0"/>
            <a:t>Physical </a:t>
          </a:r>
          <a:endParaRPr lang="en-US" dirty="0"/>
        </a:p>
      </dgm:t>
    </dgm:pt>
    <dgm:pt modelId="{892A3108-A02C-4C8E-933D-C8C3515CADEB}" type="parTrans" cxnId="{7CDCCB1A-FC90-455B-9796-B4222D3203DB}">
      <dgm:prSet/>
      <dgm:spPr/>
      <dgm:t>
        <a:bodyPr/>
        <a:lstStyle/>
        <a:p>
          <a:endParaRPr lang="en-US"/>
        </a:p>
      </dgm:t>
    </dgm:pt>
    <dgm:pt modelId="{34EEAAF3-456E-4A17-B50D-49E871B7608B}" type="sibTrans" cxnId="{7CDCCB1A-FC90-455B-9796-B4222D3203DB}">
      <dgm:prSet/>
      <dgm:spPr/>
      <dgm:t>
        <a:bodyPr/>
        <a:lstStyle/>
        <a:p>
          <a:endParaRPr lang="en-US"/>
        </a:p>
      </dgm:t>
    </dgm:pt>
    <dgm:pt modelId="{4E7E2A6C-1F1A-4475-BC61-3EEA620A3852}">
      <dgm:prSet phldrT="[Text]"/>
      <dgm:spPr/>
      <dgm:t>
        <a:bodyPr/>
        <a:lstStyle/>
        <a:p>
          <a:r>
            <a:rPr lang="en-US" dirty="0" smtClean="0"/>
            <a:t>Social</a:t>
          </a:r>
          <a:endParaRPr lang="en-US" dirty="0"/>
        </a:p>
      </dgm:t>
    </dgm:pt>
    <dgm:pt modelId="{FD305A68-824F-4D36-B98D-627C6A0437CE}" type="parTrans" cxnId="{CC9AB024-89CF-4443-A639-1713A25A9934}">
      <dgm:prSet/>
      <dgm:spPr/>
      <dgm:t>
        <a:bodyPr/>
        <a:lstStyle/>
        <a:p>
          <a:endParaRPr lang="en-US"/>
        </a:p>
      </dgm:t>
    </dgm:pt>
    <dgm:pt modelId="{64509276-ED4F-4A4D-8D72-09B4B940856F}" type="sibTrans" cxnId="{CC9AB024-89CF-4443-A639-1713A25A9934}">
      <dgm:prSet/>
      <dgm:spPr/>
      <dgm:t>
        <a:bodyPr/>
        <a:lstStyle/>
        <a:p>
          <a:endParaRPr lang="en-US"/>
        </a:p>
      </dgm:t>
    </dgm:pt>
    <dgm:pt modelId="{D060DF7A-A066-4565-8B4D-F2B1D93C7679}" type="pres">
      <dgm:prSet presAssocID="{3B811865-DAFD-40E8-B450-1F609DF157D6}" presName="Name0" presStyleCnt="0">
        <dgm:presLayoutVars>
          <dgm:dir/>
          <dgm:animLvl val="lvl"/>
          <dgm:resizeHandles val="exact"/>
        </dgm:presLayoutVars>
      </dgm:prSet>
      <dgm:spPr/>
    </dgm:pt>
    <dgm:pt modelId="{AE683932-9469-49B9-98FA-C20A23D669D1}" type="pres">
      <dgm:prSet presAssocID="{42D453F5-F077-4A41-B5E7-04144DF16B66}" presName="compositeNode" presStyleCnt="0">
        <dgm:presLayoutVars>
          <dgm:bulletEnabled val="1"/>
        </dgm:presLayoutVars>
      </dgm:prSet>
      <dgm:spPr/>
    </dgm:pt>
    <dgm:pt modelId="{583FE51A-4C93-4901-987B-E05AAA6B7BA6}" type="pres">
      <dgm:prSet presAssocID="{42D453F5-F077-4A41-B5E7-04144DF16B66}" presName="bgRect" presStyleLbl="node1" presStyleIdx="0" presStyleCnt="3"/>
      <dgm:spPr/>
    </dgm:pt>
    <dgm:pt modelId="{B3098A41-8077-4537-A55F-0A81BD765F02}" type="pres">
      <dgm:prSet presAssocID="{42D453F5-F077-4A41-B5E7-04144DF16B66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B4D07F13-D6DF-47B9-936B-E35073056F8B}" type="pres">
      <dgm:prSet presAssocID="{947A794F-AA6A-4697-B2DD-E1E0F315453A}" presName="hSp" presStyleCnt="0"/>
      <dgm:spPr/>
    </dgm:pt>
    <dgm:pt modelId="{23F930A8-5A29-49AB-ABDD-53C108A30597}" type="pres">
      <dgm:prSet presAssocID="{947A794F-AA6A-4697-B2DD-E1E0F315453A}" presName="vProcSp" presStyleCnt="0"/>
      <dgm:spPr/>
    </dgm:pt>
    <dgm:pt modelId="{9D531E1B-B8F7-4134-B370-3A9EB3FEE2B3}" type="pres">
      <dgm:prSet presAssocID="{947A794F-AA6A-4697-B2DD-E1E0F315453A}" presName="vSp1" presStyleCnt="0"/>
      <dgm:spPr/>
    </dgm:pt>
    <dgm:pt modelId="{88DF2331-CBDD-41A6-B211-3240F67B3D6C}" type="pres">
      <dgm:prSet presAssocID="{947A794F-AA6A-4697-B2DD-E1E0F315453A}" presName="simulatedConn" presStyleLbl="solidFgAcc1" presStyleIdx="0" presStyleCnt="2"/>
      <dgm:spPr/>
    </dgm:pt>
    <dgm:pt modelId="{F03EBF3C-2B39-4E78-9064-2C6332AD49C6}" type="pres">
      <dgm:prSet presAssocID="{947A794F-AA6A-4697-B2DD-E1E0F315453A}" presName="vSp2" presStyleCnt="0"/>
      <dgm:spPr/>
    </dgm:pt>
    <dgm:pt modelId="{968D86E8-8535-4F17-8F6C-B451258531B7}" type="pres">
      <dgm:prSet presAssocID="{947A794F-AA6A-4697-B2DD-E1E0F315453A}" presName="sibTrans" presStyleCnt="0"/>
      <dgm:spPr/>
    </dgm:pt>
    <dgm:pt modelId="{A7AF35E7-C1E2-49D6-90D8-2006EFCD1D39}" type="pres">
      <dgm:prSet presAssocID="{CC8A807A-EE56-47DB-9AE6-5F4B6EF6AE1A}" presName="compositeNode" presStyleCnt="0">
        <dgm:presLayoutVars>
          <dgm:bulletEnabled val="1"/>
        </dgm:presLayoutVars>
      </dgm:prSet>
      <dgm:spPr/>
    </dgm:pt>
    <dgm:pt modelId="{066B8107-477B-46A4-A8F3-00A2C036B30C}" type="pres">
      <dgm:prSet presAssocID="{CC8A807A-EE56-47DB-9AE6-5F4B6EF6AE1A}" presName="bgRect" presStyleLbl="node1" presStyleIdx="1" presStyleCnt="3"/>
      <dgm:spPr/>
    </dgm:pt>
    <dgm:pt modelId="{EEC95F3A-EA1B-4107-AB9A-D4A02DB3AA4E}" type="pres">
      <dgm:prSet presAssocID="{CC8A807A-EE56-47DB-9AE6-5F4B6EF6AE1A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18B656CB-B377-4D49-843E-92408CE43F6D}" type="pres">
      <dgm:prSet presAssocID="{34EEAAF3-456E-4A17-B50D-49E871B7608B}" presName="hSp" presStyleCnt="0"/>
      <dgm:spPr/>
    </dgm:pt>
    <dgm:pt modelId="{53E3FA62-3A87-4946-A6F7-6C4DCC0FE03D}" type="pres">
      <dgm:prSet presAssocID="{34EEAAF3-456E-4A17-B50D-49E871B7608B}" presName="vProcSp" presStyleCnt="0"/>
      <dgm:spPr/>
    </dgm:pt>
    <dgm:pt modelId="{0D4A7690-2E3F-48FA-B956-7AB77B79C488}" type="pres">
      <dgm:prSet presAssocID="{34EEAAF3-456E-4A17-B50D-49E871B7608B}" presName="vSp1" presStyleCnt="0"/>
      <dgm:spPr/>
    </dgm:pt>
    <dgm:pt modelId="{93415F71-8E03-4798-863F-722FE708659E}" type="pres">
      <dgm:prSet presAssocID="{34EEAAF3-456E-4A17-B50D-49E871B7608B}" presName="simulatedConn" presStyleLbl="solidFgAcc1" presStyleIdx="1" presStyleCnt="2"/>
      <dgm:spPr/>
    </dgm:pt>
    <dgm:pt modelId="{5E13A154-9FB7-484F-9818-7A36BB00DCD9}" type="pres">
      <dgm:prSet presAssocID="{34EEAAF3-456E-4A17-B50D-49E871B7608B}" presName="vSp2" presStyleCnt="0"/>
      <dgm:spPr/>
    </dgm:pt>
    <dgm:pt modelId="{54FF518B-586A-4467-A3C0-48D44A00F434}" type="pres">
      <dgm:prSet presAssocID="{34EEAAF3-456E-4A17-B50D-49E871B7608B}" presName="sibTrans" presStyleCnt="0"/>
      <dgm:spPr/>
    </dgm:pt>
    <dgm:pt modelId="{24EDFFE5-6DA0-414E-906D-6A8D002178F7}" type="pres">
      <dgm:prSet presAssocID="{4E7E2A6C-1F1A-4475-BC61-3EEA620A3852}" presName="compositeNode" presStyleCnt="0">
        <dgm:presLayoutVars>
          <dgm:bulletEnabled val="1"/>
        </dgm:presLayoutVars>
      </dgm:prSet>
      <dgm:spPr/>
    </dgm:pt>
    <dgm:pt modelId="{683049A5-DD87-47D5-8278-A38C3F7A7366}" type="pres">
      <dgm:prSet presAssocID="{4E7E2A6C-1F1A-4475-BC61-3EEA620A3852}" presName="bgRect" presStyleLbl="node1" presStyleIdx="2" presStyleCnt="3"/>
      <dgm:spPr/>
    </dgm:pt>
    <dgm:pt modelId="{93509040-3EBF-45E2-9772-28E583EE4534}" type="pres">
      <dgm:prSet presAssocID="{4E7E2A6C-1F1A-4475-BC61-3EEA620A3852}" presName="parentNode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DC67C36-8FA4-4A78-8980-FA468EC26F22}" type="presOf" srcId="{CC8A807A-EE56-47DB-9AE6-5F4B6EF6AE1A}" destId="{066B8107-477B-46A4-A8F3-00A2C036B30C}" srcOrd="0" destOrd="0" presId="urn:microsoft.com/office/officeart/2005/8/layout/hProcess7"/>
    <dgm:cxn modelId="{CC9AB024-89CF-4443-A639-1713A25A9934}" srcId="{3B811865-DAFD-40E8-B450-1F609DF157D6}" destId="{4E7E2A6C-1F1A-4475-BC61-3EEA620A3852}" srcOrd="2" destOrd="0" parTransId="{FD305A68-824F-4D36-B98D-627C6A0437CE}" sibTransId="{64509276-ED4F-4A4D-8D72-09B4B940856F}"/>
    <dgm:cxn modelId="{7CDCCB1A-FC90-455B-9796-B4222D3203DB}" srcId="{3B811865-DAFD-40E8-B450-1F609DF157D6}" destId="{CC8A807A-EE56-47DB-9AE6-5F4B6EF6AE1A}" srcOrd="1" destOrd="0" parTransId="{892A3108-A02C-4C8E-933D-C8C3515CADEB}" sibTransId="{34EEAAF3-456E-4A17-B50D-49E871B7608B}"/>
    <dgm:cxn modelId="{03C66707-341C-4621-894F-D8A5BBFD1C39}" type="presOf" srcId="{CC8A807A-EE56-47DB-9AE6-5F4B6EF6AE1A}" destId="{EEC95F3A-EA1B-4107-AB9A-D4A02DB3AA4E}" srcOrd="1" destOrd="0" presId="urn:microsoft.com/office/officeart/2005/8/layout/hProcess7"/>
    <dgm:cxn modelId="{72D46063-D60A-4CB8-8D17-1C75C7E6FA93}" type="presOf" srcId="{4E7E2A6C-1F1A-4475-BC61-3EEA620A3852}" destId="{93509040-3EBF-45E2-9772-28E583EE4534}" srcOrd="1" destOrd="0" presId="urn:microsoft.com/office/officeart/2005/8/layout/hProcess7"/>
    <dgm:cxn modelId="{C2321AE5-3002-429A-AF43-804F05FE5707}" type="presOf" srcId="{3B811865-DAFD-40E8-B450-1F609DF157D6}" destId="{D060DF7A-A066-4565-8B4D-F2B1D93C7679}" srcOrd="0" destOrd="0" presId="urn:microsoft.com/office/officeart/2005/8/layout/hProcess7"/>
    <dgm:cxn modelId="{EA75695E-494C-46F6-9FCE-B2CE7D6FB584}" type="presOf" srcId="{42D453F5-F077-4A41-B5E7-04144DF16B66}" destId="{B3098A41-8077-4537-A55F-0A81BD765F02}" srcOrd="1" destOrd="0" presId="urn:microsoft.com/office/officeart/2005/8/layout/hProcess7"/>
    <dgm:cxn modelId="{AACFEF85-3EFD-431B-931B-9E1A7E789F67}" srcId="{3B811865-DAFD-40E8-B450-1F609DF157D6}" destId="{42D453F5-F077-4A41-B5E7-04144DF16B66}" srcOrd="0" destOrd="0" parTransId="{38B47D23-DC3F-4A61-8069-BEC1979B3E5B}" sibTransId="{947A794F-AA6A-4697-B2DD-E1E0F315453A}"/>
    <dgm:cxn modelId="{3C184E75-2AE0-411C-A379-B3CE426926BA}" type="presOf" srcId="{4E7E2A6C-1F1A-4475-BC61-3EEA620A3852}" destId="{683049A5-DD87-47D5-8278-A38C3F7A7366}" srcOrd="0" destOrd="0" presId="urn:microsoft.com/office/officeart/2005/8/layout/hProcess7"/>
    <dgm:cxn modelId="{0EE7B1A1-391C-4DB5-89D7-5E53E2A865AA}" type="presOf" srcId="{42D453F5-F077-4A41-B5E7-04144DF16B66}" destId="{583FE51A-4C93-4901-987B-E05AAA6B7BA6}" srcOrd="0" destOrd="0" presId="urn:microsoft.com/office/officeart/2005/8/layout/hProcess7"/>
    <dgm:cxn modelId="{42C69FD1-194B-4AAB-ABB1-F4B1ED33804B}" type="presParOf" srcId="{D060DF7A-A066-4565-8B4D-F2B1D93C7679}" destId="{AE683932-9469-49B9-98FA-C20A23D669D1}" srcOrd="0" destOrd="0" presId="urn:microsoft.com/office/officeart/2005/8/layout/hProcess7"/>
    <dgm:cxn modelId="{7B98FBDB-35AE-4E37-BB91-BFA2FB3438AA}" type="presParOf" srcId="{AE683932-9469-49B9-98FA-C20A23D669D1}" destId="{583FE51A-4C93-4901-987B-E05AAA6B7BA6}" srcOrd="0" destOrd="0" presId="urn:microsoft.com/office/officeart/2005/8/layout/hProcess7"/>
    <dgm:cxn modelId="{0846BFB1-C392-4105-89F9-BA38460D0175}" type="presParOf" srcId="{AE683932-9469-49B9-98FA-C20A23D669D1}" destId="{B3098A41-8077-4537-A55F-0A81BD765F02}" srcOrd="1" destOrd="0" presId="urn:microsoft.com/office/officeart/2005/8/layout/hProcess7"/>
    <dgm:cxn modelId="{3FC3754A-DC9A-4AE1-B72E-E892E8B1A331}" type="presParOf" srcId="{D060DF7A-A066-4565-8B4D-F2B1D93C7679}" destId="{B4D07F13-D6DF-47B9-936B-E35073056F8B}" srcOrd="1" destOrd="0" presId="urn:microsoft.com/office/officeart/2005/8/layout/hProcess7"/>
    <dgm:cxn modelId="{ED5FB6F1-F953-4D23-9C69-D8E136B69E5F}" type="presParOf" srcId="{D060DF7A-A066-4565-8B4D-F2B1D93C7679}" destId="{23F930A8-5A29-49AB-ABDD-53C108A30597}" srcOrd="2" destOrd="0" presId="urn:microsoft.com/office/officeart/2005/8/layout/hProcess7"/>
    <dgm:cxn modelId="{7C7566FA-9281-4207-9A28-CAC20289BEC1}" type="presParOf" srcId="{23F930A8-5A29-49AB-ABDD-53C108A30597}" destId="{9D531E1B-B8F7-4134-B370-3A9EB3FEE2B3}" srcOrd="0" destOrd="0" presId="urn:microsoft.com/office/officeart/2005/8/layout/hProcess7"/>
    <dgm:cxn modelId="{E95FC505-0CFE-4511-A04E-E8D8AFD03CA2}" type="presParOf" srcId="{23F930A8-5A29-49AB-ABDD-53C108A30597}" destId="{88DF2331-CBDD-41A6-B211-3240F67B3D6C}" srcOrd="1" destOrd="0" presId="urn:microsoft.com/office/officeart/2005/8/layout/hProcess7"/>
    <dgm:cxn modelId="{F38B8D4A-B9C7-4FE8-B0F0-A47B28E978DE}" type="presParOf" srcId="{23F930A8-5A29-49AB-ABDD-53C108A30597}" destId="{F03EBF3C-2B39-4E78-9064-2C6332AD49C6}" srcOrd="2" destOrd="0" presId="urn:microsoft.com/office/officeart/2005/8/layout/hProcess7"/>
    <dgm:cxn modelId="{8B7C35BD-908E-4FDF-8847-06125D2720DC}" type="presParOf" srcId="{D060DF7A-A066-4565-8B4D-F2B1D93C7679}" destId="{968D86E8-8535-4F17-8F6C-B451258531B7}" srcOrd="3" destOrd="0" presId="urn:microsoft.com/office/officeart/2005/8/layout/hProcess7"/>
    <dgm:cxn modelId="{CD41D3F7-F6B0-4A75-B11F-AC81338DFCCB}" type="presParOf" srcId="{D060DF7A-A066-4565-8B4D-F2B1D93C7679}" destId="{A7AF35E7-C1E2-49D6-90D8-2006EFCD1D39}" srcOrd="4" destOrd="0" presId="urn:microsoft.com/office/officeart/2005/8/layout/hProcess7"/>
    <dgm:cxn modelId="{2E0F2B36-C540-4E88-A7FD-95FD6D3A3BFF}" type="presParOf" srcId="{A7AF35E7-C1E2-49D6-90D8-2006EFCD1D39}" destId="{066B8107-477B-46A4-A8F3-00A2C036B30C}" srcOrd="0" destOrd="0" presId="urn:microsoft.com/office/officeart/2005/8/layout/hProcess7"/>
    <dgm:cxn modelId="{406A6268-6A63-474E-B61B-715FA385091D}" type="presParOf" srcId="{A7AF35E7-C1E2-49D6-90D8-2006EFCD1D39}" destId="{EEC95F3A-EA1B-4107-AB9A-D4A02DB3AA4E}" srcOrd="1" destOrd="0" presId="urn:microsoft.com/office/officeart/2005/8/layout/hProcess7"/>
    <dgm:cxn modelId="{4440BF17-8802-41C3-A986-CF24A8C3C095}" type="presParOf" srcId="{D060DF7A-A066-4565-8B4D-F2B1D93C7679}" destId="{18B656CB-B377-4D49-843E-92408CE43F6D}" srcOrd="5" destOrd="0" presId="urn:microsoft.com/office/officeart/2005/8/layout/hProcess7"/>
    <dgm:cxn modelId="{F48D1E51-BD31-450B-BF8F-CA60B7082D4E}" type="presParOf" srcId="{D060DF7A-A066-4565-8B4D-F2B1D93C7679}" destId="{53E3FA62-3A87-4946-A6F7-6C4DCC0FE03D}" srcOrd="6" destOrd="0" presId="urn:microsoft.com/office/officeart/2005/8/layout/hProcess7"/>
    <dgm:cxn modelId="{2E58BDEC-5F14-40E3-9B88-00A6EB888AB7}" type="presParOf" srcId="{53E3FA62-3A87-4946-A6F7-6C4DCC0FE03D}" destId="{0D4A7690-2E3F-48FA-B956-7AB77B79C488}" srcOrd="0" destOrd="0" presId="urn:microsoft.com/office/officeart/2005/8/layout/hProcess7"/>
    <dgm:cxn modelId="{6A5444B9-E1D0-4AFD-A930-69A3D132E548}" type="presParOf" srcId="{53E3FA62-3A87-4946-A6F7-6C4DCC0FE03D}" destId="{93415F71-8E03-4798-863F-722FE708659E}" srcOrd="1" destOrd="0" presId="urn:microsoft.com/office/officeart/2005/8/layout/hProcess7"/>
    <dgm:cxn modelId="{3E699F8E-3DB1-4AED-B6B1-2922F775F9BB}" type="presParOf" srcId="{53E3FA62-3A87-4946-A6F7-6C4DCC0FE03D}" destId="{5E13A154-9FB7-484F-9818-7A36BB00DCD9}" srcOrd="2" destOrd="0" presId="urn:microsoft.com/office/officeart/2005/8/layout/hProcess7"/>
    <dgm:cxn modelId="{57BF5599-4913-4605-958B-32E68601AA0D}" type="presParOf" srcId="{D060DF7A-A066-4565-8B4D-F2B1D93C7679}" destId="{54FF518B-586A-4467-A3C0-48D44A00F434}" srcOrd="7" destOrd="0" presId="urn:microsoft.com/office/officeart/2005/8/layout/hProcess7"/>
    <dgm:cxn modelId="{075C4A8B-FF2F-4729-B309-7D49EBDB8E47}" type="presParOf" srcId="{D060DF7A-A066-4565-8B4D-F2B1D93C7679}" destId="{24EDFFE5-6DA0-414E-906D-6A8D002178F7}" srcOrd="8" destOrd="0" presId="urn:microsoft.com/office/officeart/2005/8/layout/hProcess7"/>
    <dgm:cxn modelId="{52F3C895-F27D-4483-9967-051A0B072F29}" type="presParOf" srcId="{24EDFFE5-6DA0-414E-906D-6A8D002178F7}" destId="{683049A5-DD87-47D5-8278-A38C3F7A7366}" srcOrd="0" destOrd="0" presId="urn:microsoft.com/office/officeart/2005/8/layout/hProcess7"/>
    <dgm:cxn modelId="{BA0395FD-FFBE-4A1E-ACA5-6063B64E1CFB}" type="presParOf" srcId="{24EDFFE5-6DA0-414E-906D-6A8D002178F7}" destId="{93509040-3EBF-45E2-9772-28E583EE4534}" srcOrd="1" destOrd="0" presId="urn:microsoft.com/office/officeart/2005/8/layout/hProcess7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55219F-8625-4214-9335-86CDBB1BD80D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A14B54-80F6-42DD-9BB2-F4C9B8DFAC3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55219F-8625-4214-9335-86CDBB1BD80D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A14B54-80F6-42DD-9BB2-F4C9B8DFA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55219F-8625-4214-9335-86CDBB1BD80D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A14B54-80F6-42DD-9BB2-F4C9B8DFA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55219F-8625-4214-9335-86CDBB1BD80D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A14B54-80F6-42DD-9BB2-F4C9B8DFA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55219F-8625-4214-9335-86CDBB1BD80D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A14B54-80F6-42DD-9BB2-F4C9B8DFAC3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55219F-8625-4214-9335-86CDBB1BD80D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A14B54-80F6-42DD-9BB2-F4C9B8DFA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55219F-8625-4214-9335-86CDBB1BD80D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A14B54-80F6-42DD-9BB2-F4C9B8DFA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55219F-8625-4214-9335-86CDBB1BD80D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A14B54-80F6-42DD-9BB2-F4C9B8DFA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55219F-8625-4214-9335-86CDBB1BD80D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A14B54-80F6-42DD-9BB2-F4C9B8DFAC3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55219F-8625-4214-9335-86CDBB1BD80D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A14B54-80F6-42DD-9BB2-F4C9B8DFA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55219F-8625-4214-9335-86CDBB1BD80D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A14B54-80F6-42DD-9BB2-F4C9B8DFAC3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755219F-8625-4214-9335-86CDBB1BD80D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FA14B54-80F6-42DD-9BB2-F4C9B8DFAC3E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Skills and Aptitudes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2057400"/>
            <a:ext cx="3810000" cy="609600"/>
          </a:xfrm>
        </p:spPr>
        <p:txBody>
          <a:bodyPr/>
          <a:lstStyle/>
          <a:p>
            <a:r>
              <a:rPr lang="en-US" dirty="0" smtClean="0"/>
              <a:t>Clues to what you can do</a:t>
            </a:r>
            <a:endParaRPr lang="en-US" dirty="0"/>
          </a:p>
        </p:txBody>
      </p:sp>
      <p:sp>
        <p:nvSpPr>
          <p:cNvPr id="4" name="Bent-Up Arrow 3"/>
          <p:cNvSpPr/>
          <p:nvPr/>
        </p:nvSpPr>
        <p:spPr>
          <a:xfrm rot="5400000">
            <a:off x="2003551" y="1654049"/>
            <a:ext cx="561581" cy="1063484"/>
          </a:xfrm>
          <a:prstGeom prst="bentUpArrow">
            <a:avLst>
              <a:gd name="adj1" fmla="val 25000"/>
              <a:gd name="adj2" fmla="val 21783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19200" y="2971800"/>
            <a:ext cx="7543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Skill</a:t>
            </a:r>
            <a:r>
              <a:rPr lang="en-US" dirty="0" smtClean="0"/>
              <a:t> – the ability to perform a task due to training and experience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Ability</a:t>
            </a:r>
            <a:r>
              <a:rPr lang="en-US" dirty="0" smtClean="0"/>
              <a:t>- </a:t>
            </a:r>
            <a:r>
              <a:rPr lang="en-US" dirty="0"/>
              <a:t>competence</a:t>
            </a:r>
            <a:r>
              <a:rPr lang="en-US" dirty="0" smtClean="0"/>
              <a:t> in </a:t>
            </a:r>
            <a:r>
              <a:rPr lang="en-US" dirty="0"/>
              <a:t>an</a:t>
            </a:r>
            <a:r>
              <a:rPr lang="en-US" dirty="0" smtClean="0"/>
              <a:t> </a:t>
            </a:r>
            <a:r>
              <a:rPr lang="en-US" dirty="0"/>
              <a:t>activity</a:t>
            </a:r>
            <a:r>
              <a:rPr lang="en-US" dirty="0" smtClean="0"/>
              <a:t> </a:t>
            </a:r>
            <a:r>
              <a:rPr lang="en-US" dirty="0"/>
              <a:t>or</a:t>
            </a:r>
            <a:r>
              <a:rPr lang="en-US" dirty="0" smtClean="0"/>
              <a:t> </a:t>
            </a:r>
            <a:r>
              <a:rPr lang="en-US" dirty="0"/>
              <a:t>occupation</a:t>
            </a:r>
            <a:r>
              <a:rPr lang="en-US" dirty="0" smtClean="0"/>
              <a:t> because of one's skill, </a:t>
            </a:r>
            <a:r>
              <a:rPr lang="en-US" dirty="0"/>
              <a:t>training,</a:t>
            </a:r>
            <a:r>
              <a:rPr lang="en-US" dirty="0" smtClean="0"/>
              <a:t> </a:t>
            </a:r>
            <a:r>
              <a:rPr lang="en-US" dirty="0"/>
              <a:t>or</a:t>
            </a:r>
            <a:r>
              <a:rPr lang="en-US" dirty="0" smtClean="0"/>
              <a:t> other qualification (skill you have already developed)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Aptitude</a:t>
            </a:r>
            <a:r>
              <a:rPr lang="en-US" dirty="0" smtClean="0"/>
              <a:t> - </a:t>
            </a:r>
            <a:r>
              <a:rPr lang="en-US" dirty="0"/>
              <a:t>capability;</a:t>
            </a:r>
            <a:r>
              <a:rPr lang="en-US" dirty="0" smtClean="0"/>
              <a:t> ability; innate or acquired capacity for something; </a:t>
            </a:r>
            <a:r>
              <a:rPr lang="en-US" dirty="0"/>
              <a:t>talent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/>
              <a:t>Job Specific Skills </a:t>
            </a:r>
            <a:r>
              <a:rPr lang="en-US" sz="1800" dirty="0" smtClean="0"/>
              <a:t>– Skills necessary to do a particular job.</a:t>
            </a:r>
          </a:p>
          <a:p>
            <a:endParaRPr lang="en-US" sz="1800" dirty="0" smtClean="0"/>
          </a:p>
          <a:p>
            <a:pPr>
              <a:buNone/>
            </a:pPr>
            <a:r>
              <a:rPr lang="en-US" sz="1800" b="1" dirty="0" smtClean="0"/>
              <a:t>Transferable skills  </a:t>
            </a:r>
            <a:r>
              <a:rPr lang="en-US" sz="1800" dirty="0" smtClean="0"/>
              <a:t>- general skills used in school and various types of jobs.</a:t>
            </a:r>
          </a:p>
          <a:p>
            <a:pPr>
              <a:buNone/>
            </a:pPr>
            <a:endParaRPr lang="en-US" sz="1800" b="1" dirty="0" smtClean="0"/>
          </a:p>
          <a:p>
            <a:r>
              <a:rPr lang="en-US" sz="1800" dirty="0" smtClean="0"/>
              <a:t>Communication </a:t>
            </a:r>
          </a:p>
          <a:p>
            <a:r>
              <a:rPr lang="en-US" sz="1800" dirty="0" smtClean="0"/>
              <a:t>Listening</a:t>
            </a:r>
          </a:p>
          <a:p>
            <a:r>
              <a:rPr lang="en-US" sz="1800" dirty="0" smtClean="0"/>
              <a:t>Problem Solving</a:t>
            </a:r>
          </a:p>
          <a:p>
            <a:r>
              <a:rPr lang="en-US" sz="1800" dirty="0" smtClean="0"/>
              <a:t>Technology</a:t>
            </a:r>
          </a:p>
          <a:p>
            <a:r>
              <a:rPr lang="en-US" sz="1800" dirty="0" smtClean="0"/>
              <a:t>Decision Making</a:t>
            </a:r>
          </a:p>
          <a:p>
            <a:r>
              <a:rPr lang="en-US" sz="1800" dirty="0" smtClean="0"/>
              <a:t>Organizing Planning</a:t>
            </a:r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Skills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3000" y="1447800"/>
          <a:ext cx="77914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6400" y="26670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Math</a:t>
            </a:r>
          </a:p>
          <a:p>
            <a:r>
              <a:rPr lang="en-US" dirty="0" smtClean="0"/>
              <a:t>Writing</a:t>
            </a:r>
          </a:p>
          <a:p>
            <a:r>
              <a:rPr lang="en-US" dirty="0" smtClean="0"/>
              <a:t>Creative Thinking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19600" y="259080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Sports</a:t>
            </a:r>
          </a:p>
          <a:p>
            <a:r>
              <a:rPr lang="en-US" dirty="0" smtClean="0"/>
              <a:t>Coordination</a:t>
            </a:r>
          </a:p>
          <a:p>
            <a:r>
              <a:rPr lang="en-US" dirty="0" smtClean="0"/>
              <a:t>Endurance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10400" y="25908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Conversation</a:t>
            </a:r>
          </a:p>
          <a:p>
            <a:r>
              <a:rPr lang="en-US" dirty="0" smtClean="0"/>
              <a:t>Relationships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</TotalTime>
  <Words>109</Words>
  <Application>Microsoft Office PowerPoint</Application>
  <PresentationFormat>On-screen Show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Solstice</vt:lpstr>
      <vt:lpstr>Skills and Aptitudes</vt:lpstr>
      <vt:lpstr>Skills</vt:lpstr>
      <vt:lpstr>Skills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Skills and Aptitudes</dc:title>
  <dc:creator>richards.sanchez</dc:creator>
  <cp:lastModifiedBy>richards.sanchez</cp:lastModifiedBy>
  <cp:revision>2</cp:revision>
  <dcterms:created xsi:type="dcterms:W3CDTF">2013-01-29T18:39:10Z</dcterms:created>
  <dcterms:modified xsi:type="dcterms:W3CDTF">2013-01-29T18:55:38Z</dcterms:modified>
</cp:coreProperties>
</file>