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344FFB-54E5-4FA0-8D3C-E89921422C2C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FE8C93-2802-46A2-B753-1A4AEC599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44FFB-54E5-4FA0-8D3C-E89921422C2C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E8C93-2802-46A2-B753-1A4AEC599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44FFB-54E5-4FA0-8D3C-E89921422C2C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E8C93-2802-46A2-B753-1A4AEC599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44FFB-54E5-4FA0-8D3C-E89921422C2C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E8C93-2802-46A2-B753-1A4AEC599B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44FFB-54E5-4FA0-8D3C-E89921422C2C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E8C93-2802-46A2-B753-1A4AEC599B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44FFB-54E5-4FA0-8D3C-E89921422C2C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E8C93-2802-46A2-B753-1A4AEC599B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44FFB-54E5-4FA0-8D3C-E89921422C2C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E8C93-2802-46A2-B753-1A4AEC599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44FFB-54E5-4FA0-8D3C-E89921422C2C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E8C93-2802-46A2-B753-1A4AEC599B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44FFB-54E5-4FA0-8D3C-E89921422C2C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E8C93-2802-46A2-B753-1A4AEC599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344FFB-54E5-4FA0-8D3C-E89921422C2C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E8C93-2802-46A2-B753-1A4AEC599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344FFB-54E5-4FA0-8D3C-E89921422C2C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FE8C93-2802-46A2-B753-1A4AEC599B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344FFB-54E5-4FA0-8D3C-E89921422C2C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FE8C93-2802-46A2-B753-1A4AEC599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Presentation Techniques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Methods of Delivery and Distribution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r>
              <a:rPr lang="en-US" sz="2400" b="1" dirty="0" smtClean="0"/>
              <a:t>Presentation slides will do the following: </a:t>
            </a:r>
          </a:p>
          <a:p>
            <a:pPr marL="566928" indent="-457200">
              <a:buFont typeface="+mj-lt"/>
              <a:buAutoNum type="arabicPeriod"/>
            </a:pPr>
            <a:endParaRPr lang="en-US" sz="2400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400" dirty="0" smtClean="0"/>
              <a:t>Support information presented by speaker</a:t>
            </a:r>
          </a:p>
          <a:p>
            <a:pPr marL="566928" indent="-457200">
              <a:buFont typeface="+mj-lt"/>
              <a:buAutoNum type="arabicPeriod"/>
            </a:pPr>
            <a:endParaRPr lang="en-US" sz="2400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400" dirty="0" smtClean="0"/>
              <a:t>Display graphic items that enhance communication</a:t>
            </a:r>
          </a:p>
          <a:p>
            <a:pPr marL="566928" indent="-457200">
              <a:buFont typeface="+mj-lt"/>
              <a:buAutoNum type="arabicPeriod"/>
            </a:pPr>
            <a:endParaRPr lang="en-US" sz="2400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400" dirty="0" smtClean="0"/>
              <a:t>Present key points for added emphasis </a:t>
            </a:r>
          </a:p>
          <a:p>
            <a:pPr marL="566928" indent="-457200">
              <a:buFont typeface="+mj-lt"/>
              <a:buAutoNum type="arabicPeriod"/>
            </a:pPr>
            <a:endParaRPr lang="en-US" sz="2400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400" dirty="0" smtClean="0"/>
              <a:t>Information supports main message of speaker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Speaker to Group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Presentation will do the following: </a:t>
            </a:r>
          </a:p>
          <a:p>
            <a:pPr marL="566928" indent="-457200">
              <a:buFont typeface="+mj-lt"/>
              <a:buAutoNum type="arabicPeriod"/>
            </a:pPr>
            <a:endParaRPr lang="en-US" sz="2800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400" dirty="0" smtClean="0"/>
              <a:t>Presentation is played one time to audience</a:t>
            </a:r>
          </a:p>
          <a:p>
            <a:pPr marL="566928" indent="-457200">
              <a:buFont typeface="+mj-lt"/>
              <a:buAutoNum type="arabicPeriod"/>
            </a:pPr>
            <a:endParaRPr lang="en-US" sz="2400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400" dirty="0" smtClean="0"/>
              <a:t>Doesn’t require explanation or interpretation</a:t>
            </a:r>
          </a:p>
          <a:p>
            <a:pPr marL="566928" indent="-457200">
              <a:buFont typeface="+mj-lt"/>
              <a:buAutoNum type="arabicPeriod"/>
            </a:pPr>
            <a:endParaRPr lang="en-US" sz="2400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400" dirty="0" smtClean="0"/>
              <a:t>Entertain an audience prior to speech</a:t>
            </a:r>
          </a:p>
          <a:p>
            <a:pPr marL="566928" indent="-457200">
              <a:buFont typeface="+mj-lt"/>
              <a:buAutoNum type="arabicPeriod"/>
            </a:pPr>
            <a:endParaRPr lang="en-US" sz="2400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400" dirty="0" smtClean="0"/>
              <a:t>Used to inform audience about procedures</a:t>
            </a:r>
          </a:p>
          <a:p>
            <a:pPr marL="566928" indent="-457200">
              <a:buFont typeface="+mj-lt"/>
              <a:buAutoNum type="arabicPeriod"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 Speaker Group Presentation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Played repeatedly until manually stopped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May or may not have beginning or end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Used when rotation of crowd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General information such as announcements or changes</a:t>
            </a:r>
          </a:p>
          <a:p>
            <a:pPr marL="624078" indent="-51435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Continuous Loop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1088136" lvl="2" indent="-45720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Presentation is played at a pace to allow for user participation</a:t>
            </a:r>
          </a:p>
          <a:p>
            <a:pPr marL="1088136" lvl="2" indent="-45720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endParaRPr lang="en-US" sz="2400" dirty="0" smtClean="0"/>
          </a:p>
          <a:p>
            <a:pPr marL="1088136" lvl="2" indent="-45720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Presentation is stand-alone, </a:t>
            </a:r>
            <a:r>
              <a:rPr lang="en-US" sz="2400" dirty="0" smtClean="0"/>
              <a:t>posting </a:t>
            </a:r>
            <a:r>
              <a:rPr lang="en-US" sz="2400" dirty="0" smtClean="0"/>
              <a:t>the lyrics of a song or the lines of a poem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Rolling Script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8136" lvl="2" indent="-45720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D</a:t>
            </a:r>
            <a:r>
              <a:rPr lang="en-US" sz="2400" dirty="0" smtClean="0"/>
              <a:t>elivered </a:t>
            </a:r>
            <a:r>
              <a:rPr lang="en-US" sz="2400" dirty="0" smtClean="0"/>
              <a:t>via a website, such as the Microsoft training presentations that are user-selected and </a:t>
            </a:r>
            <a:r>
              <a:rPr lang="en-US" sz="2400" dirty="0" smtClean="0"/>
              <a:t>interactive</a:t>
            </a:r>
          </a:p>
          <a:p>
            <a:pPr marL="1088136" lvl="2" indent="-45720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endParaRPr lang="en-US" sz="2400" dirty="0" smtClean="0"/>
          </a:p>
          <a:p>
            <a:pPr marL="1088136" lvl="2" indent="-45720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Self-paced and often </a:t>
            </a:r>
            <a:r>
              <a:rPr lang="en-US" sz="2400" dirty="0" smtClean="0"/>
              <a:t>interactive</a:t>
            </a:r>
          </a:p>
          <a:p>
            <a:pPr marL="1088136" lvl="2" indent="-45720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endParaRPr lang="en-US" sz="2400" dirty="0" smtClean="0"/>
          </a:p>
          <a:p>
            <a:pPr marL="1088136" lvl="2" indent="-45720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May be accompanied by a narration embedded within the presentation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Self-Serve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To </a:t>
            </a:r>
            <a:r>
              <a:rPr lang="en-US" dirty="0" smtClean="0"/>
              <a:t>complement presentations and enable retention of information </a:t>
            </a:r>
            <a:endParaRPr lang="en-US" dirty="0" smtClean="0"/>
          </a:p>
          <a:p>
            <a:endParaRPr lang="en-US" dirty="0" smtClean="0"/>
          </a:p>
          <a:p>
            <a:pPr lvl="2"/>
            <a:r>
              <a:rPr lang="en-US" sz="2400" b="1" dirty="0" smtClean="0"/>
              <a:t>To enable comprehension </a:t>
            </a:r>
            <a:endParaRPr lang="en-US" sz="2400" dirty="0" smtClean="0"/>
          </a:p>
          <a:p>
            <a:pPr lvl="3"/>
            <a:r>
              <a:rPr lang="en-US" sz="2000" dirty="0" smtClean="0"/>
              <a:t>E</a:t>
            </a:r>
            <a:r>
              <a:rPr lang="en-US" sz="2000" dirty="0" smtClean="0"/>
              <a:t>ffective </a:t>
            </a:r>
            <a:r>
              <a:rPr lang="en-US" sz="2000" dirty="0" smtClean="0"/>
              <a:t>when the content is foreign to the audience or user, has to be remembered, is procedural, or is presented to a large </a:t>
            </a:r>
            <a:r>
              <a:rPr lang="en-US" sz="2000" dirty="0" smtClean="0"/>
              <a:t>group</a:t>
            </a:r>
          </a:p>
          <a:p>
            <a:pPr lvl="3"/>
            <a:endParaRPr lang="en-US" sz="2000" dirty="0" smtClean="0"/>
          </a:p>
          <a:p>
            <a:pPr lvl="3"/>
            <a:r>
              <a:rPr lang="en-US" sz="2000" dirty="0" smtClean="0"/>
              <a:t>Handout </a:t>
            </a:r>
            <a:r>
              <a:rPr lang="en-US" sz="2000" dirty="0" smtClean="0"/>
              <a:t>with 3 slides per page allows room for the audience to record notes beside each </a:t>
            </a:r>
            <a:r>
              <a:rPr lang="en-US" sz="2000" dirty="0" smtClean="0"/>
              <a:t>slide</a:t>
            </a:r>
          </a:p>
          <a:p>
            <a:pPr lvl="3"/>
            <a:endParaRPr lang="en-US" sz="2000" dirty="0" smtClean="0"/>
          </a:p>
          <a:p>
            <a:pPr lvl="3"/>
            <a:r>
              <a:rPr lang="en-US" sz="2000" dirty="0" smtClean="0"/>
              <a:t>Amount of slides </a:t>
            </a:r>
            <a:r>
              <a:rPr lang="en-US" sz="2000" dirty="0" smtClean="0"/>
              <a:t>per sheet should vary according to the amount of text on each slide and the space needed for taking </a:t>
            </a:r>
            <a:r>
              <a:rPr lang="en-US" sz="2000" dirty="0" smtClean="0"/>
              <a:t>notes</a:t>
            </a:r>
          </a:p>
          <a:p>
            <a:pPr lvl="3"/>
            <a:endParaRPr lang="en-US" sz="2000" dirty="0" smtClean="0"/>
          </a:p>
          <a:p>
            <a:pPr lvl="3"/>
            <a:r>
              <a:rPr lang="en-US" sz="2000" dirty="0" smtClean="0"/>
              <a:t>There’s little point in distributing handouts that are too small to read.  </a:t>
            </a:r>
            <a:endParaRPr lang="en-US" sz="2000" dirty="0" smtClean="0"/>
          </a:p>
          <a:p>
            <a:pPr lvl="3"/>
            <a:endParaRPr lang="en-US" sz="2000" dirty="0" smtClean="0"/>
          </a:p>
          <a:p>
            <a:pPr lvl="3"/>
            <a:r>
              <a:rPr lang="en-US" sz="2000" dirty="0" smtClean="0"/>
              <a:t>Speaker has the notes or outline in front of her/him while presentation is displayed in the background.</a:t>
            </a:r>
          </a:p>
          <a:p>
            <a:pPr lvl="3"/>
            <a:endParaRPr lang="en-US" sz="2000" dirty="0" smtClean="0"/>
          </a:p>
          <a:p>
            <a:pPr lvl="3"/>
            <a:endParaRPr lang="en-US" sz="2000" dirty="0" smtClean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Hard Copy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272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Presentation Techniques  </vt:lpstr>
      <vt:lpstr>Speaker to Group</vt:lpstr>
      <vt:lpstr>Non Speaker Group Presentation </vt:lpstr>
      <vt:lpstr>Continuous Loop</vt:lpstr>
      <vt:lpstr>Rolling Script</vt:lpstr>
      <vt:lpstr>Self-Serve</vt:lpstr>
      <vt:lpstr>Hard Copy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  </dc:title>
  <dc:creator>pete</dc:creator>
  <cp:lastModifiedBy>richards.sanchez</cp:lastModifiedBy>
  <cp:revision>5</cp:revision>
  <dcterms:created xsi:type="dcterms:W3CDTF">2012-11-07T15:09:11Z</dcterms:created>
  <dcterms:modified xsi:type="dcterms:W3CDTF">2012-11-07T18:41:22Z</dcterms:modified>
</cp:coreProperties>
</file>