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9"/>
  </p:notesMasterIdLst>
  <p:sldIdLst>
    <p:sldId id="277" r:id="rId2"/>
    <p:sldId id="278" r:id="rId3"/>
    <p:sldId id="268" r:id="rId4"/>
    <p:sldId id="280" r:id="rId5"/>
    <p:sldId id="257" r:id="rId6"/>
    <p:sldId id="270" r:id="rId7"/>
    <p:sldId id="260" r:id="rId8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2718" autoAdjust="0"/>
  </p:normalViewPr>
  <p:slideViewPr>
    <p:cSldViewPr>
      <p:cViewPr>
        <p:scale>
          <a:sx n="66" d="100"/>
          <a:sy n="66" d="100"/>
        </p:scale>
        <p:origin x="-64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05D0C3-BA51-4614-9CB9-636E140A00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24FBA5A-733C-40B9-B2E5-F6E1BEECF12A}">
      <dgm:prSet phldrT="[Text]"/>
      <dgm:spPr/>
      <dgm:t>
        <a:bodyPr/>
        <a:lstStyle/>
        <a:p>
          <a:r>
            <a:rPr lang="en-US" dirty="0" smtClean="0"/>
            <a:t>Interests </a:t>
          </a:r>
        </a:p>
        <a:p>
          <a:r>
            <a:rPr lang="en-US" dirty="0" smtClean="0"/>
            <a:t>Values</a:t>
          </a:r>
          <a:endParaRPr lang="en-US" dirty="0"/>
        </a:p>
      </dgm:t>
    </dgm:pt>
    <dgm:pt modelId="{B3E7C40C-1A33-43B4-B4DC-3F9709A217B0}" type="parTrans" cxnId="{53DCFCE5-32B2-4D98-B3AE-721C0991B16F}">
      <dgm:prSet/>
      <dgm:spPr/>
      <dgm:t>
        <a:bodyPr/>
        <a:lstStyle/>
        <a:p>
          <a:endParaRPr lang="en-US"/>
        </a:p>
      </dgm:t>
    </dgm:pt>
    <dgm:pt modelId="{6FE0ABFD-6ECF-4523-A320-738E54C848B3}" type="sibTrans" cxnId="{53DCFCE5-32B2-4D98-B3AE-721C0991B16F}">
      <dgm:prSet/>
      <dgm:spPr/>
      <dgm:t>
        <a:bodyPr/>
        <a:lstStyle/>
        <a:p>
          <a:endParaRPr lang="en-US"/>
        </a:p>
      </dgm:t>
    </dgm:pt>
    <dgm:pt modelId="{6FC54B49-D043-4DA7-8F9A-B36BAD7E896B}">
      <dgm:prSet phldrT="[Text]"/>
      <dgm:spPr/>
      <dgm:t>
        <a:bodyPr/>
        <a:lstStyle/>
        <a:p>
          <a:r>
            <a:rPr lang="en-US" dirty="0" smtClean="0"/>
            <a:t>Skills  </a:t>
          </a:r>
        </a:p>
        <a:p>
          <a:r>
            <a:rPr lang="en-US" dirty="0" smtClean="0"/>
            <a:t>Aptitudes</a:t>
          </a:r>
          <a:endParaRPr lang="en-US" dirty="0"/>
        </a:p>
      </dgm:t>
    </dgm:pt>
    <dgm:pt modelId="{909D45CD-4642-4915-8424-00222EC08DD2}" type="parTrans" cxnId="{7EEA2A26-E9D7-466E-8C73-37F44AFCB4C4}">
      <dgm:prSet/>
      <dgm:spPr/>
      <dgm:t>
        <a:bodyPr/>
        <a:lstStyle/>
        <a:p>
          <a:endParaRPr lang="en-US"/>
        </a:p>
      </dgm:t>
    </dgm:pt>
    <dgm:pt modelId="{508E9C92-929F-45DE-81F7-9C69D5753705}" type="sibTrans" cxnId="{7EEA2A26-E9D7-466E-8C73-37F44AFCB4C4}">
      <dgm:prSet/>
      <dgm:spPr/>
      <dgm:t>
        <a:bodyPr/>
        <a:lstStyle/>
        <a:p>
          <a:endParaRPr lang="en-US"/>
        </a:p>
      </dgm:t>
    </dgm:pt>
    <dgm:pt modelId="{16E7C827-FEC3-4745-BCBE-6A778242B945}">
      <dgm:prSet phldrT="[Text]"/>
      <dgm:spPr/>
      <dgm:t>
        <a:bodyPr/>
        <a:lstStyle/>
        <a:p>
          <a:r>
            <a:rPr lang="en-US" dirty="0" smtClean="0"/>
            <a:t>Personality </a:t>
          </a:r>
        </a:p>
        <a:p>
          <a:r>
            <a:rPr lang="en-US" dirty="0" smtClean="0"/>
            <a:t>Learning Styles</a:t>
          </a:r>
          <a:endParaRPr lang="en-US" dirty="0"/>
        </a:p>
      </dgm:t>
    </dgm:pt>
    <dgm:pt modelId="{E4CDD416-E592-45D3-AD28-543A298FB01F}" type="parTrans" cxnId="{0A7D49D9-1B0C-442F-8006-969C73B9866A}">
      <dgm:prSet/>
      <dgm:spPr/>
      <dgm:t>
        <a:bodyPr/>
        <a:lstStyle/>
        <a:p>
          <a:endParaRPr lang="en-US"/>
        </a:p>
      </dgm:t>
    </dgm:pt>
    <dgm:pt modelId="{D0561904-E0DF-4FB5-A6B0-A48E4DBBD581}" type="sibTrans" cxnId="{0A7D49D9-1B0C-442F-8006-969C73B9866A}">
      <dgm:prSet/>
      <dgm:spPr/>
      <dgm:t>
        <a:bodyPr/>
        <a:lstStyle/>
        <a:p>
          <a:endParaRPr lang="en-US"/>
        </a:p>
      </dgm:t>
    </dgm:pt>
    <dgm:pt modelId="{7B64853A-23D5-4C93-B2AD-B06EBBA0439B}" type="pres">
      <dgm:prSet presAssocID="{CD05D0C3-BA51-4614-9CB9-636E140A00C2}" presName="CompostProcess" presStyleCnt="0">
        <dgm:presLayoutVars>
          <dgm:dir/>
          <dgm:resizeHandles val="exact"/>
        </dgm:presLayoutVars>
      </dgm:prSet>
      <dgm:spPr/>
    </dgm:pt>
    <dgm:pt modelId="{3546DB5C-BDEA-495A-B595-A01F9ADCBD37}" type="pres">
      <dgm:prSet presAssocID="{CD05D0C3-BA51-4614-9CB9-636E140A00C2}" presName="arrow" presStyleLbl="bgShp" presStyleIdx="0" presStyleCnt="1" custScaleX="117647" custLinFactNeighborX="0" custLinFactNeighborY="1875"/>
      <dgm:spPr/>
    </dgm:pt>
    <dgm:pt modelId="{672F197C-5C58-41BE-A6E2-1EBE3C03F4B2}" type="pres">
      <dgm:prSet presAssocID="{CD05D0C3-BA51-4614-9CB9-636E140A00C2}" presName="linearProcess" presStyleCnt="0"/>
      <dgm:spPr/>
    </dgm:pt>
    <dgm:pt modelId="{2F3A7034-4E2E-4938-9650-B5D4202C0762}" type="pres">
      <dgm:prSet presAssocID="{124FBA5A-733C-40B9-B2E5-F6E1BEECF12A}" presName="textNode" presStyleLbl="node1" presStyleIdx="0" presStyleCnt="3" custScaleX="77427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1A85-A2F1-4BA3-88CD-6C247A8AD0D5}" type="pres">
      <dgm:prSet presAssocID="{6FE0ABFD-6ECF-4523-A320-738E54C848B3}" presName="sibTrans" presStyleCnt="0"/>
      <dgm:spPr/>
    </dgm:pt>
    <dgm:pt modelId="{6D7E1BE4-B3EB-409A-8FDF-1C7DDA98AE9B}" type="pres">
      <dgm:prSet presAssocID="{6FC54B49-D043-4DA7-8F9A-B36BAD7E896B}" presName="textNode" presStyleLbl="node1" presStyleIdx="1" presStyleCnt="3" custScaleX="88560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85D41-A97E-48AC-BC19-F0509C7DC3C9}" type="pres">
      <dgm:prSet presAssocID="{508E9C92-929F-45DE-81F7-9C69D5753705}" presName="sibTrans" presStyleCnt="0"/>
      <dgm:spPr/>
    </dgm:pt>
    <dgm:pt modelId="{158DA8FD-500F-4706-8550-8FEF57950733}" type="pres">
      <dgm:prSet presAssocID="{16E7C827-FEC3-4745-BCBE-6A778242B945}" presName="textNode" presStyleLbl="node1" presStyleIdx="2" presStyleCnt="3" custScaleX="81343" custScaleY="71875">
        <dgm:presLayoutVars>
          <dgm:bulletEnabled val="1"/>
        </dgm:presLayoutVars>
      </dgm:prSet>
      <dgm:spPr/>
    </dgm:pt>
  </dgm:ptLst>
  <dgm:cxnLst>
    <dgm:cxn modelId="{EE1F6ADE-3748-4F02-A3E4-A683273388B3}" type="presOf" srcId="{CD05D0C3-BA51-4614-9CB9-636E140A00C2}" destId="{7B64853A-23D5-4C93-B2AD-B06EBBA0439B}" srcOrd="0" destOrd="0" presId="urn:microsoft.com/office/officeart/2005/8/layout/hProcess9"/>
    <dgm:cxn modelId="{2E67E31E-6A36-4948-8456-1493CE522DB5}" type="presOf" srcId="{124FBA5A-733C-40B9-B2E5-F6E1BEECF12A}" destId="{2F3A7034-4E2E-4938-9650-B5D4202C0762}" srcOrd="0" destOrd="0" presId="urn:microsoft.com/office/officeart/2005/8/layout/hProcess9"/>
    <dgm:cxn modelId="{8DF00504-494A-4425-A182-5B9C324EA6B9}" type="presOf" srcId="{16E7C827-FEC3-4745-BCBE-6A778242B945}" destId="{158DA8FD-500F-4706-8550-8FEF57950733}" srcOrd="0" destOrd="0" presId="urn:microsoft.com/office/officeart/2005/8/layout/hProcess9"/>
    <dgm:cxn modelId="{53DCFCE5-32B2-4D98-B3AE-721C0991B16F}" srcId="{CD05D0C3-BA51-4614-9CB9-636E140A00C2}" destId="{124FBA5A-733C-40B9-B2E5-F6E1BEECF12A}" srcOrd="0" destOrd="0" parTransId="{B3E7C40C-1A33-43B4-B4DC-3F9709A217B0}" sibTransId="{6FE0ABFD-6ECF-4523-A320-738E54C848B3}"/>
    <dgm:cxn modelId="{461A5D8B-4B2F-479B-B936-33C41AAF4A79}" type="presOf" srcId="{6FC54B49-D043-4DA7-8F9A-B36BAD7E896B}" destId="{6D7E1BE4-B3EB-409A-8FDF-1C7DDA98AE9B}" srcOrd="0" destOrd="0" presId="urn:microsoft.com/office/officeart/2005/8/layout/hProcess9"/>
    <dgm:cxn modelId="{7EEA2A26-E9D7-466E-8C73-37F44AFCB4C4}" srcId="{CD05D0C3-BA51-4614-9CB9-636E140A00C2}" destId="{6FC54B49-D043-4DA7-8F9A-B36BAD7E896B}" srcOrd="1" destOrd="0" parTransId="{909D45CD-4642-4915-8424-00222EC08DD2}" sibTransId="{508E9C92-929F-45DE-81F7-9C69D5753705}"/>
    <dgm:cxn modelId="{0A7D49D9-1B0C-442F-8006-969C73B9866A}" srcId="{CD05D0C3-BA51-4614-9CB9-636E140A00C2}" destId="{16E7C827-FEC3-4745-BCBE-6A778242B945}" srcOrd="2" destOrd="0" parTransId="{E4CDD416-E592-45D3-AD28-543A298FB01F}" sibTransId="{D0561904-E0DF-4FB5-A6B0-A48E4DBBD581}"/>
    <dgm:cxn modelId="{3F6AE406-A420-4388-A27B-0721037B3AA1}" type="presParOf" srcId="{7B64853A-23D5-4C93-B2AD-B06EBBA0439B}" destId="{3546DB5C-BDEA-495A-B595-A01F9ADCBD37}" srcOrd="0" destOrd="0" presId="urn:microsoft.com/office/officeart/2005/8/layout/hProcess9"/>
    <dgm:cxn modelId="{ED255B61-4A9E-40F2-89B7-42EB909A17DD}" type="presParOf" srcId="{7B64853A-23D5-4C93-B2AD-B06EBBA0439B}" destId="{672F197C-5C58-41BE-A6E2-1EBE3C03F4B2}" srcOrd="1" destOrd="0" presId="urn:microsoft.com/office/officeart/2005/8/layout/hProcess9"/>
    <dgm:cxn modelId="{3A5A5742-07FE-4BB6-8BF9-303457E426D9}" type="presParOf" srcId="{672F197C-5C58-41BE-A6E2-1EBE3C03F4B2}" destId="{2F3A7034-4E2E-4938-9650-B5D4202C0762}" srcOrd="0" destOrd="0" presId="urn:microsoft.com/office/officeart/2005/8/layout/hProcess9"/>
    <dgm:cxn modelId="{89B9CBD3-1C72-4C72-904E-6BCD81D3C607}" type="presParOf" srcId="{672F197C-5C58-41BE-A6E2-1EBE3C03F4B2}" destId="{58D31A85-A2F1-4BA3-88CD-6C247A8AD0D5}" srcOrd="1" destOrd="0" presId="urn:microsoft.com/office/officeart/2005/8/layout/hProcess9"/>
    <dgm:cxn modelId="{AC72E713-24AA-41A0-AB2F-058D76F8ECA0}" type="presParOf" srcId="{672F197C-5C58-41BE-A6E2-1EBE3C03F4B2}" destId="{6D7E1BE4-B3EB-409A-8FDF-1C7DDA98AE9B}" srcOrd="2" destOrd="0" presId="urn:microsoft.com/office/officeart/2005/8/layout/hProcess9"/>
    <dgm:cxn modelId="{A2D7EF00-8F52-44BC-A504-19966F9A890D}" type="presParOf" srcId="{672F197C-5C58-41BE-A6E2-1EBE3C03F4B2}" destId="{5D285D41-A97E-48AC-BC19-F0509C7DC3C9}" srcOrd="3" destOrd="0" presId="urn:microsoft.com/office/officeart/2005/8/layout/hProcess9"/>
    <dgm:cxn modelId="{9CB787BC-E994-45A6-963F-E7B2AE863F6D}" type="presParOf" srcId="{672F197C-5C58-41BE-A6E2-1EBE3C03F4B2}" destId="{158DA8FD-500F-4706-8550-8FEF57950733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776932-A93C-4FB6-9A06-9E4C3F2D1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EFCF7-4D2A-4A38-BFCA-0252DF265AB4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6350" y="679450"/>
            <a:ext cx="4525963" cy="33940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C178E-2CAE-478E-AB5D-3D5CEAAFBF71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C178E-2CAE-478E-AB5D-3D5CEAAFBF71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35722-62F4-48FA-8DF8-AE6B9328D184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Interests are the ideas, subjects or activities a person enjoys.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097D4-EB63-4858-9DC7-4155C5E4B21D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Attitude is how you feel or react to a situation.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5A0F6-C2F0-4AD8-A7C5-0E69B6840FB2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Values are what you believe is important.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dirty="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/>
              <a:t>1.01 Understand interests, attitudes, and values.</a:t>
            </a: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99BA00-6A3E-45A3-A557-1F25D2DC0B0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8342E-E406-4788-859C-7704E32D594F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6EDF-32CB-4405-B72F-1F4D59187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327E8B-EFB7-41E7-9517-AB9B5260FEF3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390F12C-1572-486E-95BF-084D9BAFFA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248400"/>
            <a:ext cx="4800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3735D-A9F9-4A57-B191-CE1CAF5B8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248400"/>
            <a:ext cx="4800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E541E-03E7-4D41-B531-6550A79F9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248400"/>
            <a:ext cx="4800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72192-F816-4DD7-AD5C-5A2B17611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6D18-CA89-4C65-94EE-ED40F2E0C6B0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C3E4-BD2B-448A-BC09-22A7580D1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B358A84-C4A2-47FD-8A70-31B25104B7ED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1.01 Understand interests, attitudes, and values.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F9D4A-0574-4F9F-A905-73F3B86FD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8D9F-CC29-4FA9-ABDA-518937DD13F5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80D4-16A3-4359-BB1C-D81EF5C1E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66F33-5ED5-42F4-A45A-1F358A5C5A83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EF65-D2F8-4C32-BA62-5AFAAB762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82DD-63C9-48CA-ADF6-A406161D115B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3267-C221-406A-8911-38A413C0D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AD8B-6CFF-429B-A716-AF0FC5840244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414D1-4B47-4069-92E5-BA30B2063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F98F-7F28-41AA-A805-86B9FFBA3BB1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218F-D6DD-4164-8C1C-28A1D478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4B280E-23BC-4AEC-BF1E-518FB5CC5348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1.01 Understand interests, attitudes, and values.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A76CD-3E41-4F14-93EA-29D531ED4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7E204AA-760F-4F5A-B92F-C4C208A3670D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 dirty="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1.01 Understand interests, attitudes, and values.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6DEC988-6448-4A1E-9FA2-F3B95EF99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6" r:id="rId2"/>
    <p:sldLayoutId id="2147483694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5" r:id="rId9"/>
    <p:sldLayoutId id="2147483692" r:id="rId10"/>
    <p:sldLayoutId id="2147483696" r:id="rId11"/>
    <p:sldLayoutId id="2147483697" r:id="rId12"/>
    <p:sldLayoutId id="2147483698" r:id="rId13"/>
    <p:sldLayoutId id="2147483699" r:id="rId1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315200" cy="2133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Exploring Career Decisions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/>
              <a:t>1.01 Understand interests, attitudes, and values.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FCA5E-F41A-4EE2-9C78-8E5E15D96F10}" type="slidenum">
              <a:rPr lang="en-US"/>
              <a:pPr/>
              <a:t>1</a:t>
            </a:fld>
            <a:endParaRPr lang="en-US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4648200"/>
            <a:ext cx="7848600" cy="1143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Values and Interests</a:t>
            </a:r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Discovery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1.01 Understand interests, attitudes, and values.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F3267-C221-406A-8911-38A413C0DD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905000"/>
          <a:ext cx="64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/>
              <a:t>1.01 Understand interests, attitudes, and values.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8EBD67-C0FE-4AA4-80AD-DBDD3A2077BB}" type="slidenum">
              <a:rPr lang="en-US"/>
              <a:pPr/>
              <a:t>3</a:t>
            </a:fld>
            <a:endParaRPr lang="en-US"/>
          </a:p>
        </p:txBody>
      </p:sp>
      <p:sp>
        <p:nvSpPr>
          <p:cNvPr id="10245" name="WordArt 15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3581400" cy="15621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endParaRPr lang="en-US" kern="10">
              <a:ln w="12700">
                <a:solidFill>
                  <a:srgbClr val="FFFF00"/>
                </a:solidFill>
                <a:miter lim="800000"/>
                <a:headEnd/>
                <a:tailEnd/>
              </a:ln>
              <a:solidFill>
                <a:srgbClr val="000099"/>
              </a:solidFill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33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Values and Interests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0574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Interests</a:t>
            </a:r>
            <a:r>
              <a:rPr lang="en-US" sz="2400" dirty="0" smtClean="0"/>
              <a:t> – </a:t>
            </a:r>
            <a:r>
              <a:rPr lang="en-US" sz="2400" dirty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feeling</a:t>
            </a:r>
            <a:r>
              <a:rPr lang="en-US" sz="2400" dirty="0" smtClean="0"/>
              <a:t> </a:t>
            </a:r>
            <a:r>
              <a:rPr lang="en-US" sz="2400" dirty="0"/>
              <a:t>of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person</a:t>
            </a:r>
            <a:r>
              <a:rPr lang="en-US" sz="2400" dirty="0" smtClean="0"/>
              <a:t> whose attention, </a:t>
            </a:r>
            <a:r>
              <a:rPr lang="en-US" sz="2400" dirty="0"/>
              <a:t>concern,</a:t>
            </a:r>
            <a:r>
              <a:rPr lang="en-US" sz="2400" dirty="0" smtClean="0"/>
              <a:t> or curiosity is </a:t>
            </a:r>
            <a:r>
              <a:rPr lang="en-US" sz="2400" dirty="0"/>
              <a:t>particularly</a:t>
            </a:r>
            <a:r>
              <a:rPr lang="en-US" sz="2400" dirty="0" smtClean="0"/>
              <a:t> </a:t>
            </a:r>
            <a:r>
              <a:rPr lang="en-US" sz="2400" dirty="0"/>
              <a:t>engaged</a:t>
            </a:r>
            <a:r>
              <a:rPr lang="en-US" sz="2400" dirty="0" smtClean="0"/>
              <a:t> </a:t>
            </a:r>
            <a:r>
              <a:rPr lang="en-US" sz="2400" dirty="0"/>
              <a:t>by</a:t>
            </a:r>
            <a:r>
              <a:rPr lang="en-US" sz="2400" dirty="0" smtClean="0"/>
              <a:t> something. </a:t>
            </a:r>
          </a:p>
          <a:p>
            <a:endParaRPr lang="en-US" sz="2400" dirty="0"/>
          </a:p>
          <a:p>
            <a:r>
              <a:rPr lang="en-US" sz="2400" dirty="0" smtClean="0"/>
              <a:t>People = Friends, solve problems, listen</a:t>
            </a:r>
          </a:p>
          <a:p>
            <a:r>
              <a:rPr lang="en-US" sz="2400" dirty="0" smtClean="0"/>
              <a:t>Information = ideas, facts, words, figures</a:t>
            </a:r>
          </a:p>
          <a:p>
            <a:r>
              <a:rPr lang="en-US" sz="2400" dirty="0" smtClean="0"/>
              <a:t>Technology = tools, machines </a:t>
            </a:r>
            <a:r>
              <a:rPr lang="en-US" sz="2400" dirty="0" smtClean="0">
                <a:sym typeface="Wingdings" pitchFamily="2" charset="2"/>
              </a:rPr>
              <a:t> to get things done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b="1" dirty="0" smtClean="0">
                <a:sym typeface="Wingdings" pitchFamily="2" charset="2"/>
              </a:rPr>
              <a:t>Interest Inventory- </a:t>
            </a:r>
            <a:r>
              <a:rPr lang="en-US" sz="2400" dirty="0" smtClean="0">
                <a:sym typeface="Wingdings" pitchFamily="2" charset="2"/>
              </a:rPr>
              <a:t>checklist that points to strongest interests</a:t>
            </a:r>
            <a:endParaRPr lang="en-US" sz="2400" dirty="0"/>
          </a:p>
        </p:txBody>
      </p:sp>
      <p:sp>
        <p:nvSpPr>
          <p:cNvPr id="13" name="Bent-Up Arrow 12"/>
          <p:cNvSpPr/>
          <p:nvPr/>
        </p:nvSpPr>
        <p:spPr>
          <a:xfrm rot="5400000">
            <a:off x="4419600" y="1295400"/>
            <a:ext cx="685800" cy="533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1600" y="1600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(Heart of who you are)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/>
              <a:t>1.01 Understand interests, attitudes, and values.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8EBD67-C0FE-4AA4-80AD-DBDD3A2077BB}" type="slidenum">
              <a:rPr lang="en-US"/>
              <a:pPr/>
              <a:t>4</a:t>
            </a:fld>
            <a:endParaRPr lang="en-US"/>
          </a:p>
        </p:txBody>
      </p:sp>
      <p:sp>
        <p:nvSpPr>
          <p:cNvPr id="10245" name="WordArt 15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3581400" cy="15621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endParaRPr lang="en-US" kern="10">
              <a:ln w="12700">
                <a:solidFill>
                  <a:srgbClr val="FFFF00"/>
                </a:solidFill>
                <a:miter lim="800000"/>
                <a:headEnd/>
                <a:tailEnd/>
              </a:ln>
              <a:solidFill>
                <a:srgbClr val="000099"/>
              </a:solidFill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33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Values and Interests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295401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Values – </a:t>
            </a:r>
            <a:r>
              <a:rPr lang="en-US" sz="2400" dirty="0"/>
              <a:t>relative</a:t>
            </a:r>
            <a:r>
              <a:rPr lang="en-US" sz="2400" dirty="0" smtClean="0"/>
              <a:t> </a:t>
            </a:r>
            <a:r>
              <a:rPr lang="en-US" sz="2400" dirty="0"/>
              <a:t>worth,</a:t>
            </a:r>
            <a:r>
              <a:rPr lang="en-US" sz="2400" dirty="0" smtClean="0"/>
              <a:t> </a:t>
            </a:r>
            <a:r>
              <a:rPr lang="en-US" sz="2400" dirty="0"/>
              <a:t>merit,</a:t>
            </a:r>
            <a:r>
              <a:rPr lang="en-US" sz="2400" dirty="0" smtClean="0"/>
              <a:t> </a:t>
            </a:r>
            <a:r>
              <a:rPr lang="en-US" sz="2400" dirty="0"/>
              <a:t>or</a:t>
            </a:r>
            <a:r>
              <a:rPr lang="en-US" sz="2400" dirty="0" smtClean="0"/>
              <a:t> importance; </a:t>
            </a:r>
            <a:r>
              <a:rPr lang="en-US" sz="2400" dirty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consider</a:t>
            </a:r>
            <a:r>
              <a:rPr lang="en-US" sz="2400" dirty="0" smtClean="0"/>
              <a:t> </a:t>
            </a:r>
            <a:r>
              <a:rPr lang="en-US" sz="2400" dirty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respect</a:t>
            </a:r>
            <a:r>
              <a:rPr lang="en-US" sz="2400" dirty="0" smtClean="0"/>
              <a:t> to excellence, regard, or esteem highly</a:t>
            </a:r>
          </a:p>
          <a:p>
            <a:endParaRPr lang="en-US" sz="2400" dirty="0"/>
          </a:p>
          <a:p>
            <a:r>
              <a:rPr lang="en-US" sz="2400" b="1" dirty="0" smtClean="0"/>
              <a:t>Work Values – </a:t>
            </a:r>
            <a:r>
              <a:rPr lang="en-US" sz="2400" dirty="0" smtClean="0"/>
              <a:t>things about work that are important to you.</a:t>
            </a:r>
          </a:p>
          <a:p>
            <a:endParaRPr lang="en-US" sz="2400" b="1" dirty="0"/>
          </a:p>
          <a:p>
            <a:r>
              <a:rPr lang="en-US" sz="2400" b="1" dirty="0" smtClean="0"/>
              <a:t>Economic Values – </a:t>
            </a:r>
            <a:r>
              <a:rPr lang="en-US" sz="2400" dirty="0" smtClean="0"/>
              <a:t>how important money is to your happiness (Economic values influence economic goals)</a:t>
            </a:r>
          </a:p>
          <a:p>
            <a:endParaRPr lang="en-US" sz="2400" b="1" dirty="0" smtClean="0"/>
          </a:p>
          <a:p>
            <a:r>
              <a:rPr lang="en-US" sz="2000" b="1" dirty="0" smtClean="0"/>
              <a:t>Basic Values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Courage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Relationships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Recognition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Compassion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Achievement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Responsibility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are interests?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981200"/>
            <a:ext cx="5257800" cy="3200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 </a:t>
            </a:r>
          </a:p>
          <a:p>
            <a:pPr lvl="1">
              <a:buFontTx/>
              <a:buNone/>
            </a:pPr>
            <a:r>
              <a:rPr lang="en-US" sz="2400" smtClean="0"/>
              <a:t> 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1.01 Understand interests, attitudes, and values.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811D4C-2DF0-444F-BD83-5119CB51474D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12294" name="Picture 6" descr="BD0629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343400"/>
            <a:ext cx="2413000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j01990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7975" y="2133600"/>
            <a:ext cx="2074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9" descr="MCj04359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133600"/>
            <a:ext cx="20574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1" descr="MCj0153710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067175"/>
            <a:ext cx="19812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3" descr="MCj0435039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2590800"/>
            <a:ext cx="180022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4" descr="MCj0397526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1219200"/>
            <a:ext cx="1985963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5" descr="MCj0412290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3810000"/>
            <a:ext cx="2044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5257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is your attitude?</a:t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3315" name="Picture 13" descr="MCj0363706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33800" y="4724400"/>
            <a:ext cx="1844675" cy="1255713"/>
          </a:xfrm>
          <a:noFill/>
        </p:spPr>
      </p:pic>
      <p:sp>
        <p:nvSpPr>
          <p:cNvPr id="13316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1.01 Understand interests, attitudes, and values.</a:t>
            </a: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8E8966-473A-4FF7-987A-BA98B944090B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13318" name="Picture 15" descr="MCj0412464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143000"/>
            <a:ext cx="3581400" cy="35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7" descr="MCj0411542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352800"/>
            <a:ext cx="2446338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0" descr="j02938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362200"/>
            <a:ext cx="2468563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838200" y="609600"/>
            <a:ext cx="5486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are my values?</a:t>
            </a:r>
          </a:p>
        </p:txBody>
      </p:sp>
      <p:pic>
        <p:nvPicPr>
          <p:cNvPr id="14339" name="Picture 17" descr="j021769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038600" y="1614488"/>
            <a:ext cx="2362200" cy="2289175"/>
          </a:xfrm>
          <a:noFill/>
        </p:spPr>
      </p:pic>
      <p:pic>
        <p:nvPicPr>
          <p:cNvPr id="14340" name="Picture 19" descr="MCj0412800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 rot="20326212">
            <a:off x="6553200" y="2895600"/>
            <a:ext cx="1992313" cy="1981200"/>
          </a:xfrm>
          <a:noFill/>
        </p:spPr>
      </p:pic>
      <p:sp>
        <p:nvSpPr>
          <p:cNvPr id="14341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1.01 Understand interests, attitudes, and values.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1B5704-7D06-4984-8799-D9D2CA4936FC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14343" name="Picture 5" descr="j007879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762000"/>
            <a:ext cx="2024063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MCj043616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1828800"/>
            <a:ext cx="2057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MCj0424784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4191000"/>
            <a:ext cx="230822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1" descr="j01856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3886200"/>
            <a:ext cx="1682750" cy="16859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pic>
        <p:nvPicPr>
          <p:cNvPr id="14347" name="Picture 10" descr="MCj0436083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3352800"/>
            <a:ext cx="32131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1296</TotalTime>
  <Words>265</Words>
  <Application>Microsoft PowerPoint</Application>
  <PresentationFormat>On-screen Show 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Trebuchet MS</vt:lpstr>
      <vt:lpstr>Wingdings 2</vt:lpstr>
      <vt:lpstr>Wingdings</vt:lpstr>
      <vt:lpstr>Arial Narrow</vt:lpstr>
      <vt:lpstr>Opulent</vt:lpstr>
      <vt:lpstr>Exploring Career Decisions</vt:lpstr>
      <vt:lpstr>Discovery Process</vt:lpstr>
      <vt:lpstr>Slide 3</vt:lpstr>
      <vt:lpstr>Slide 4</vt:lpstr>
      <vt:lpstr>What are interests?</vt:lpstr>
      <vt:lpstr>How is your attitude?  </vt:lpstr>
      <vt:lpstr>What are my values?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You</dc:title>
  <dc:creator>WCPSS</dc:creator>
  <cp:lastModifiedBy>richards.sanchez</cp:lastModifiedBy>
  <cp:revision>104</cp:revision>
  <dcterms:created xsi:type="dcterms:W3CDTF">2006-09-17T00:51:26Z</dcterms:created>
  <dcterms:modified xsi:type="dcterms:W3CDTF">2013-01-29T18:36:13Z</dcterms:modified>
</cp:coreProperties>
</file>